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8"/>
  </p:notesMasterIdLst>
  <p:sldIdLst>
    <p:sldId id="284" r:id="rId2"/>
    <p:sldId id="286" r:id="rId3"/>
    <p:sldId id="287" r:id="rId4"/>
    <p:sldId id="277" r:id="rId5"/>
    <p:sldId id="285" r:id="rId6"/>
    <p:sldId id="258" r:id="rId7"/>
    <p:sldId id="260" r:id="rId8"/>
    <p:sldId id="270" r:id="rId9"/>
    <p:sldId id="271" r:id="rId10"/>
    <p:sldId id="272" r:id="rId11"/>
    <p:sldId id="273" r:id="rId12"/>
    <p:sldId id="274" r:id="rId13"/>
    <p:sldId id="275" r:id="rId14"/>
    <p:sldId id="276" r:id="rId15"/>
    <p:sldId id="288" r:id="rId16"/>
    <p:sldId id="289" r:id="rId17"/>
  </p:sldIdLst>
  <p:sldSz cx="13004800" cy="9753600"/>
  <p:notesSz cx="6858000" cy="9144000"/>
  <p:defaultTextStyle>
    <a:lvl1pPr algn="ctr" defTabSz="584200">
      <a:defRPr sz="3600">
        <a:latin typeface="+mn-lt"/>
        <a:ea typeface="+mn-ea"/>
        <a:cs typeface="+mn-cs"/>
        <a:sym typeface="Helvetica Light"/>
      </a:defRPr>
    </a:lvl1pPr>
    <a:lvl2pPr indent="228600" algn="ctr" defTabSz="584200">
      <a:defRPr sz="3600">
        <a:latin typeface="+mn-lt"/>
        <a:ea typeface="+mn-ea"/>
        <a:cs typeface="+mn-cs"/>
        <a:sym typeface="Helvetica Light"/>
      </a:defRPr>
    </a:lvl2pPr>
    <a:lvl3pPr indent="457200" algn="ctr" defTabSz="584200">
      <a:defRPr sz="3600">
        <a:latin typeface="+mn-lt"/>
        <a:ea typeface="+mn-ea"/>
        <a:cs typeface="+mn-cs"/>
        <a:sym typeface="Helvetica Light"/>
      </a:defRPr>
    </a:lvl3pPr>
    <a:lvl4pPr indent="685800" algn="ctr" defTabSz="584200">
      <a:defRPr sz="3600">
        <a:latin typeface="+mn-lt"/>
        <a:ea typeface="+mn-ea"/>
        <a:cs typeface="+mn-cs"/>
        <a:sym typeface="Helvetica Light"/>
      </a:defRPr>
    </a:lvl4pPr>
    <a:lvl5pPr indent="914400" algn="ctr" defTabSz="584200">
      <a:defRPr sz="3600">
        <a:latin typeface="+mn-lt"/>
        <a:ea typeface="+mn-ea"/>
        <a:cs typeface="+mn-cs"/>
        <a:sym typeface="Helvetica Light"/>
      </a:defRPr>
    </a:lvl5pPr>
    <a:lvl6pPr indent="1143000" algn="ctr" defTabSz="584200">
      <a:defRPr sz="3600">
        <a:latin typeface="+mn-lt"/>
        <a:ea typeface="+mn-ea"/>
        <a:cs typeface="+mn-cs"/>
        <a:sym typeface="Helvetica Light"/>
      </a:defRPr>
    </a:lvl6pPr>
    <a:lvl7pPr indent="1371600" algn="ctr" defTabSz="584200">
      <a:defRPr sz="3600">
        <a:latin typeface="+mn-lt"/>
        <a:ea typeface="+mn-ea"/>
        <a:cs typeface="+mn-cs"/>
        <a:sym typeface="Helvetica Light"/>
      </a:defRPr>
    </a:lvl7pPr>
    <a:lvl8pPr indent="1600200" algn="ctr" defTabSz="584200">
      <a:defRPr sz="3600">
        <a:latin typeface="+mn-lt"/>
        <a:ea typeface="+mn-ea"/>
        <a:cs typeface="+mn-cs"/>
        <a:sym typeface="Helvetica Light"/>
      </a:defRPr>
    </a:lvl8pPr>
    <a:lvl9pPr indent="1828800" algn="ctr" defTabSz="584200">
      <a:defRPr sz="3600">
        <a:latin typeface="+mn-lt"/>
        <a:ea typeface="+mn-ea"/>
        <a:cs typeface="+mn-cs"/>
        <a:sym typeface="Helvetica Light"/>
      </a:defRPr>
    </a:lvl9pPr>
  </p:defaultTextStyle>
  <p:extLst>
    <p:ext uri="{EFAFB233-063F-42B5-8137-9DF3F51BA10A}">
      <p15:sldGuideLst xmlns:p15="http://schemas.microsoft.com/office/powerpoint/2012/main">
        <p15:guide id="1" orient="horz" pos="3072">
          <p15:clr>
            <a:srgbClr val="A4A3A4"/>
          </p15:clr>
        </p15:guide>
        <p15:guide id="2" pos="4096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862A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/>
      <a:tcStyle>
        <a:tcBdr/>
        <a:fill>
          <a:solidFill>
            <a:srgbClr val="E3E5E8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398CCE"/>
          </a:solidFill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797C6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0365C0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12700" cap="flat">
              <a:solidFill>
                <a:srgbClr val="B8B8B8"/>
              </a:solidFill>
              <a:prstDash val="solid"/>
              <a:miter lim="400000"/>
            </a:ln>
          </a:top>
          <a:bottom>
            <a:ln w="12700" cap="flat">
              <a:solidFill>
                <a:srgbClr val="B8B8B8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E1E0DA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5AC831"/>
          </a:solidFill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254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00882B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V>
        </a:tcBdr>
        <a:fill>
          <a:solidFill>
            <a:srgbClr val="E6E3D7"/>
          </a:solidFill>
        </a:fill>
      </a:tcStyle>
    </a:wholeTbl>
    <a:band2H>
      <a:tcTxStyle/>
      <a:tcStyle>
        <a:tcBdr/>
        <a:fill>
          <a:solidFill>
            <a:srgbClr val="C3C2C2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09C99"/>
          </a:solidFill>
        </a:fill>
      </a:tcStyle>
    </a:firstCol>
    <a:la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DCE5E6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Col>
    <a:la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D0D1D2"/>
          </a:solidFill>
        </a:fill>
      </a:tcStyle>
    </a:wholeTbl>
    <a:band2H>
      <a:tcTxStyle/>
      <a:tcStyle>
        <a:tcBdr/>
        <a:fill>
          <a:solidFill>
            <a:srgbClr val="DEDEDF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535761"/>
          </a:solidFill>
        </a:fill>
      </a:tcStyle>
    </a:firstCol>
    <a:la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909398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67C85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DEEEE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 i="of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1"/>
    <p:restoredTop sz="66513" autoAdjust="0"/>
  </p:normalViewPr>
  <p:slideViewPr>
    <p:cSldViewPr snapToGrid="0" snapToObjects="1">
      <p:cViewPr varScale="1">
        <p:scale>
          <a:sx n="51" d="100"/>
          <a:sy n="51" d="100"/>
        </p:scale>
        <p:origin x="1592" y="192"/>
      </p:cViewPr>
      <p:guideLst>
        <p:guide orient="horz" pos="3072"/>
        <p:guide pos="4096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Shape 29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 lvl="0"/>
            <a:endParaRPr/>
          </a:p>
        </p:txBody>
      </p:sp>
      <p:sp>
        <p:nvSpPr>
          <p:cNvPr id="30" name="Shape 30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 lvl="0"/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sv-SE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sv-SE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sv-SE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sv-SE"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sv-SE" dirty="0"/>
          </a:p>
          <a:p>
            <a:endParaRPr lang="sv-SE"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sv-SE" dirty="0"/>
          </a:p>
          <a:p>
            <a:endParaRPr lang="sv-SE"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sv-SE" dirty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sv-SE" dirty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sv-SE" dirty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sv-SE" dirty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sv-SE" dirty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sv-SE" dirty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2486359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el och under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hape 5"/>
          <p:cNvSpPr>
            <a:spLocks noGrp="1"/>
          </p:cNvSpPr>
          <p:nvPr>
            <p:ph type="title"/>
          </p:nvPr>
        </p:nvSpPr>
        <p:spPr>
          <a:xfrm>
            <a:off x="1270000" y="1638300"/>
            <a:ext cx="10464800" cy="3302000"/>
          </a:xfrm>
          <a:prstGeom prst="rect">
            <a:avLst/>
          </a:prstGeom>
        </p:spPr>
        <p:txBody>
          <a:bodyPr anchor="b"/>
          <a:lstStyle/>
          <a:p>
            <a:pPr lvl="0">
              <a:defRPr sz="1800"/>
            </a:pPr>
            <a:r>
              <a:rPr sz="8000"/>
              <a:t>Titeltext</a:t>
            </a:r>
          </a:p>
        </p:txBody>
      </p:sp>
      <p:sp>
        <p:nvSpPr>
          <p:cNvPr id="6" name="Shape 6"/>
          <p:cNvSpPr>
            <a:spLocks noGrp="1"/>
          </p:cNvSpPr>
          <p:nvPr>
            <p:ph type="body" idx="1"/>
          </p:nvPr>
        </p:nvSpPr>
        <p:spPr>
          <a:xfrm>
            <a:off x="1270000" y="5029200"/>
            <a:ext cx="10464800" cy="113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200"/>
            </a:lvl1pPr>
            <a:lvl2pPr marL="0" indent="228600" algn="ctr">
              <a:spcBef>
                <a:spcPts val="0"/>
              </a:spcBef>
              <a:buSzTx/>
              <a:buNone/>
              <a:defRPr sz="3200"/>
            </a:lvl2pPr>
            <a:lvl3pPr marL="0" indent="457200" algn="ctr">
              <a:spcBef>
                <a:spcPts val="0"/>
              </a:spcBef>
              <a:buSzTx/>
              <a:buNone/>
              <a:defRPr sz="3200"/>
            </a:lvl3pPr>
            <a:lvl4pPr marL="0" indent="685800" algn="ctr">
              <a:spcBef>
                <a:spcPts val="0"/>
              </a:spcBef>
              <a:buSzTx/>
              <a:buNone/>
              <a:defRPr sz="3200"/>
            </a:lvl4pPr>
            <a:lvl5pPr marL="0" indent="914400" algn="ctr">
              <a:spcBef>
                <a:spcPts val="0"/>
              </a:spcBef>
              <a:buSzTx/>
              <a:buNone/>
              <a:defRPr sz="3200"/>
            </a:lvl5pPr>
          </a:lstStyle>
          <a:p>
            <a:pPr lvl="0">
              <a:defRPr sz="1800"/>
            </a:pPr>
            <a:r>
              <a:rPr sz="3200"/>
              <a:t>Brödtext nivå ett</a:t>
            </a:r>
          </a:p>
          <a:p>
            <a:pPr lvl="1">
              <a:defRPr sz="1800"/>
            </a:pPr>
            <a:r>
              <a:rPr sz="3200"/>
              <a:t>Brödtext nivå två</a:t>
            </a:r>
          </a:p>
          <a:p>
            <a:pPr lvl="2">
              <a:defRPr sz="1800"/>
            </a:pPr>
            <a:r>
              <a:rPr sz="3200"/>
              <a:t>Brödtext nivå tre</a:t>
            </a:r>
          </a:p>
          <a:p>
            <a:pPr lvl="3">
              <a:defRPr sz="1800"/>
            </a:pPr>
            <a:r>
              <a:rPr sz="3200"/>
              <a:t>Brödtext nivå fyra</a:t>
            </a:r>
          </a:p>
          <a:p>
            <a:pPr lvl="4">
              <a:defRPr sz="1800"/>
            </a:pPr>
            <a:r>
              <a:rPr sz="3200"/>
              <a:t>Brödtext nivå fem</a:t>
            </a:r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el - Centrera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hape 11"/>
          <p:cNvSpPr>
            <a:spLocks noGrp="1"/>
          </p:cNvSpPr>
          <p:nvPr>
            <p:ph type="title"/>
          </p:nvPr>
        </p:nvSpPr>
        <p:spPr>
          <a:xfrm>
            <a:off x="1270000" y="3225800"/>
            <a:ext cx="10464800" cy="3302000"/>
          </a:xfrm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8000"/>
              <a:t>Titeltext</a:t>
            </a:r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Foto - Vertik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hape 13"/>
          <p:cNvSpPr>
            <a:spLocks noGrp="1"/>
          </p:cNvSpPr>
          <p:nvPr>
            <p:ph type="title"/>
          </p:nvPr>
        </p:nvSpPr>
        <p:spPr>
          <a:xfrm>
            <a:off x="952500" y="635000"/>
            <a:ext cx="5334000" cy="3987800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pPr lvl="0">
              <a:defRPr sz="1800"/>
            </a:pPr>
            <a:r>
              <a:rPr sz="6000"/>
              <a:t>Titeltext</a:t>
            </a:r>
          </a:p>
        </p:txBody>
      </p:sp>
      <p:sp>
        <p:nvSpPr>
          <p:cNvPr id="14" name="Shape 14"/>
          <p:cNvSpPr>
            <a:spLocks noGrp="1"/>
          </p:cNvSpPr>
          <p:nvPr>
            <p:ph type="body" idx="1"/>
          </p:nvPr>
        </p:nvSpPr>
        <p:spPr>
          <a:xfrm>
            <a:off x="952500" y="4762500"/>
            <a:ext cx="5334000" cy="41021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200"/>
            </a:lvl1pPr>
            <a:lvl2pPr marL="0" indent="228600" algn="ctr">
              <a:spcBef>
                <a:spcPts val="0"/>
              </a:spcBef>
              <a:buSzTx/>
              <a:buNone/>
              <a:defRPr sz="3200"/>
            </a:lvl2pPr>
            <a:lvl3pPr marL="0" indent="457200" algn="ctr">
              <a:spcBef>
                <a:spcPts val="0"/>
              </a:spcBef>
              <a:buSzTx/>
              <a:buNone/>
              <a:defRPr sz="3200"/>
            </a:lvl3pPr>
            <a:lvl4pPr marL="0" indent="685800" algn="ctr">
              <a:spcBef>
                <a:spcPts val="0"/>
              </a:spcBef>
              <a:buSzTx/>
              <a:buNone/>
              <a:defRPr sz="3200"/>
            </a:lvl4pPr>
            <a:lvl5pPr marL="0" indent="914400" algn="ctr">
              <a:spcBef>
                <a:spcPts val="0"/>
              </a:spcBef>
              <a:buSzTx/>
              <a:buNone/>
              <a:defRPr sz="3200"/>
            </a:lvl5pPr>
          </a:lstStyle>
          <a:p>
            <a:pPr lvl="0">
              <a:defRPr sz="1800"/>
            </a:pPr>
            <a:r>
              <a:rPr sz="3200"/>
              <a:t>Brödtext nivå ett</a:t>
            </a:r>
          </a:p>
          <a:p>
            <a:pPr lvl="1">
              <a:defRPr sz="1800"/>
            </a:pPr>
            <a:r>
              <a:rPr sz="3200"/>
              <a:t>Brödtext nivå två</a:t>
            </a:r>
          </a:p>
          <a:p>
            <a:pPr lvl="2">
              <a:defRPr sz="1800"/>
            </a:pPr>
            <a:r>
              <a:rPr sz="3200"/>
              <a:t>Brödtext nivå tre</a:t>
            </a:r>
          </a:p>
          <a:p>
            <a:pPr lvl="3">
              <a:defRPr sz="1800"/>
            </a:pPr>
            <a:r>
              <a:rPr sz="3200"/>
              <a:t>Brödtext nivå fyra</a:t>
            </a:r>
          </a:p>
          <a:p>
            <a:pPr lvl="4">
              <a:defRPr sz="1800"/>
            </a:pPr>
            <a:r>
              <a:rPr sz="3200"/>
              <a:t>Brödtext nivå fem</a:t>
            </a:r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el - Uppti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hape 16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8000"/>
              <a:t>Titeltext</a:t>
            </a:r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el, punkter och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hape 21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8000"/>
              <a:t>Titeltext</a:t>
            </a:r>
          </a:p>
        </p:txBody>
      </p:sp>
      <p:sp>
        <p:nvSpPr>
          <p:cNvPr id="22" name="Shape 22"/>
          <p:cNvSpPr>
            <a:spLocks noGrp="1"/>
          </p:cNvSpPr>
          <p:nvPr>
            <p:ph type="body" idx="1"/>
          </p:nvPr>
        </p:nvSpPr>
        <p:spPr>
          <a:xfrm>
            <a:off x="952500" y="2603500"/>
            <a:ext cx="5334000" cy="6286500"/>
          </a:xfrm>
          <a:prstGeom prst="rect">
            <a:avLst/>
          </a:prstGeom>
        </p:spPr>
        <p:txBody>
          <a:bodyPr/>
          <a:lstStyle>
            <a:lvl1pPr marL="342900" indent="-342900">
              <a:spcBef>
                <a:spcPts val="3200"/>
              </a:spcBef>
              <a:defRPr sz="2800"/>
            </a:lvl1pPr>
            <a:lvl2pPr marL="685800" indent="-342900">
              <a:spcBef>
                <a:spcPts val="3200"/>
              </a:spcBef>
              <a:defRPr sz="2800"/>
            </a:lvl2pPr>
            <a:lvl3pPr marL="1028700" indent="-342900">
              <a:spcBef>
                <a:spcPts val="3200"/>
              </a:spcBef>
              <a:defRPr sz="2800"/>
            </a:lvl3pPr>
            <a:lvl4pPr marL="1371600" indent="-342900">
              <a:spcBef>
                <a:spcPts val="3200"/>
              </a:spcBef>
              <a:defRPr sz="2800"/>
            </a:lvl4pPr>
            <a:lvl5pPr marL="1714500" indent="-342900">
              <a:spcBef>
                <a:spcPts val="3200"/>
              </a:spcBef>
              <a:defRPr sz="2800"/>
            </a:lvl5pPr>
          </a:lstStyle>
          <a:p>
            <a:pPr lvl="0">
              <a:defRPr sz="1800"/>
            </a:pPr>
            <a:r>
              <a:rPr sz="2800"/>
              <a:t>Brödtext nivå ett</a:t>
            </a:r>
          </a:p>
          <a:p>
            <a:pPr lvl="1">
              <a:defRPr sz="1800"/>
            </a:pPr>
            <a:r>
              <a:rPr sz="2800"/>
              <a:t>Brödtext nivå två</a:t>
            </a:r>
          </a:p>
          <a:p>
            <a:pPr lvl="2">
              <a:defRPr sz="1800"/>
            </a:pPr>
            <a:r>
              <a:rPr sz="2800"/>
              <a:t>Brödtext nivå tre</a:t>
            </a:r>
          </a:p>
          <a:p>
            <a:pPr lvl="3">
              <a:defRPr sz="1800"/>
            </a:pPr>
            <a:r>
              <a:rPr sz="2800"/>
              <a:t>Brödtext nivå fyra</a:t>
            </a:r>
          </a:p>
          <a:p>
            <a:pPr lvl="4">
              <a:defRPr sz="1800"/>
            </a:pPr>
            <a:r>
              <a:rPr sz="2800"/>
              <a:t>Brödtext nivå fem</a:t>
            </a:r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un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hape 24"/>
          <p:cNvSpPr>
            <a:spLocks noGrp="1"/>
          </p:cNvSpPr>
          <p:nvPr>
            <p:ph type="body" idx="1"/>
          </p:nvPr>
        </p:nvSpPr>
        <p:spPr>
          <a:xfrm>
            <a:off x="952500" y="1270000"/>
            <a:ext cx="11099800" cy="7213600"/>
          </a:xfrm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3600"/>
              <a:t>Brödtext nivå ett</a:t>
            </a:r>
          </a:p>
          <a:p>
            <a:pPr lvl="1">
              <a:defRPr sz="1800"/>
            </a:pPr>
            <a:r>
              <a:rPr sz="3600"/>
              <a:t>Brödtext nivå två</a:t>
            </a:r>
          </a:p>
          <a:p>
            <a:pPr lvl="2">
              <a:defRPr sz="1800"/>
            </a:pPr>
            <a:r>
              <a:rPr sz="3600"/>
              <a:t>Brödtext nivå tre</a:t>
            </a:r>
          </a:p>
          <a:p>
            <a:pPr lvl="3">
              <a:defRPr sz="1800"/>
            </a:pPr>
            <a:r>
              <a:rPr sz="3600"/>
              <a:t>Brödtext nivå fyra</a:t>
            </a:r>
          </a:p>
          <a:p>
            <a:pPr lvl="4">
              <a:defRPr sz="1800"/>
            </a:pPr>
            <a:r>
              <a:rPr sz="3600"/>
              <a:t>Brödtext nivå fem</a:t>
            </a:r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Foto - 3 per si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Cita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>
            <a:spLocks noGrp="1"/>
          </p:cNvSpPr>
          <p:nvPr>
            <p:ph type="title"/>
          </p:nvPr>
        </p:nvSpPr>
        <p:spPr>
          <a:xfrm>
            <a:off x="952500" y="444500"/>
            <a:ext cx="11099800" cy="2159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xmlns:mv="urn:schemas-microsoft-com:mac:vml" xmlns:mc="http://schemas.openxmlformats.org/markup-compatibility/2006" val="1"/>
            </a:ext>
          </a:extLst>
        </p:spPr>
        <p:txBody>
          <a:bodyPr lIns="0" tIns="0" rIns="0" bIns="0" anchor="ctr">
            <a:normAutofit/>
          </a:bodyPr>
          <a:lstStyle/>
          <a:p>
            <a:pPr lvl="0">
              <a:defRPr sz="1800"/>
            </a:pPr>
            <a:r>
              <a:rPr sz="8000"/>
              <a:t>Titeltext</a:t>
            </a:r>
          </a:p>
        </p:txBody>
      </p:sp>
      <p:sp>
        <p:nvSpPr>
          <p:cNvPr id="3" name="Shape 3"/>
          <p:cNvSpPr>
            <a:spLocks noGrp="1"/>
          </p:cNvSpPr>
          <p:nvPr>
            <p:ph type="body" idx="1"/>
          </p:nvPr>
        </p:nvSpPr>
        <p:spPr>
          <a:xfrm>
            <a:off x="952500" y="2603500"/>
            <a:ext cx="11099800" cy="6286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xmlns:mv="urn:schemas-microsoft-com:mac:vml" xmlns:mc="http://schemas.openxmlformats.org/markup-compatibility/2006" val="1"/>
            </a:ext>
          </a:extLst>
        </p:spPr>
        <p:txBody>
          <a:bodyPr lIns="0" tIns="0" rIns="0" bIns="0" anchor="ctr">
            <a:normAutofit/>
          </a:bodyPr>
          <a:lstStyle/>
          <a:p>
            <a:pPr lvl="0">
              <a:defRPr sz="1800"/>
            </a:pPr>
            <a:r>
              <a:rPr sz="3600"/>
              <a:t>Brödtext nivå ett</a:t>
            </a:r>
          </a:p>
          <a:p>
            <a:pPr lvl="1">
              <a:defRPr sz="1800"/>
            </a:pPr>
            <a:r>
              <a:rPr sz="3600"/>
              <a:t>Brödtext nivå två</a:t>
            </a:r>
          </a:p>
          <a:p>
            <a:pPr lvl="2">
              <a:defRPr sz="1800"/>
            </a:pPr>
            <a:r>
              <a:rPr sz="3600"/>
              <a:t>Brödtext nivå tre</a:t>
            </a:r>
          </a:p>
          <a:p>
            <a:pPr lvl="3">
              <a:defRPr sz="1800"/>
            </a:pPr>
            <a:r>
              <a:rPr sz="3600"/>
              <a:t>Brödtext nivå fyra</a:t>
            </a:r>
          </a:p>
          <a:p>
            <a:pPr lvl="4">
              <a:defRPr sz="1800"/>
            </a:pPr>
            <a:r>
              <a:rPr sz="3600"/>
              <a:t>Brödtext nivå fem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1" r:id="rId2"/>
    <p:sldLayoutId id="2147483652" r:id="rId3"/>
    <p:sldLayoutId id="2147483653" r:id="rId4"/>
    <p:sldLayoutId id="2147483655" r:id="rId5"/>
    <p:sldLayoutId id="2147483656" r:id="rId6"/>
    <p:sldLayoutId id="2147483657" r:id="rId7"/>
    <p:sldLayoutId id="2147483658" r:id="rId8"/>
    <p:sldLayoutId id="2147483659" r:id="rId9"/>
    <p:sldLayoutId id="2147483660" r:id="rId10"/>
  </p:sldLayoutIdLst>
  <p:transition spd="med"/>
  <p:txStyles>
    <p:titleStyle>
      <a:lvl1pPr algn="ctr" defTabSz="584200">
        <a:defRPr sz="8000">
          <a:latin typeface="+mn-lt"/>
          <a:ea typeface="+mn-ea"/>
          <a:cs typeface="+mn-cs"/>
          <a:sym typeface="Helvetica Light"/>
        </a:defRPr>
      </a:lvl1pPr>
      <a:lvl2pPr indent="228600" algn="ctr" defTabSz="584200">
        <a:defRPr sz="8000">
          <a:latin typeface="+mn-lt"/>
          <a:ea typeface="+mn-ea"/>
          <a:cs typeface="+mn-cs"/>
          <a:sym typeface="Helvetica Light"/>
        </a:defRPr>
      </a:lvl2pPr>
      <a:lvl3pPr indent="457200" algn="ctr" defTabSz="584200">
        <a:defRPr sz="8000">
          <a:latin typeface="+mn-lt"/>
          <a:ea typeface="+mn-ea"/>
          <a:cs typeface="+mn-cs"/>
          <a:sym typeface="Helvetica Light"/>
        </a:defRPr>
      </a:lvl3pPr>
      <a:lvl4pPr indent="685800" algn="ctr" defTabSz="584200">
        <a:defRPr sz="8000">
          <a:latin typeface="+mn-lt"/>
          <a:ea typeface="+mn-ea"/>
          <a:cs typeface="+mn-cs"/>
          <a:sym typeface="Helvetica Light"/>
        </a:defRPr>
      </a:lvl4pPr>
      <a:lvl5pPr indent="914400" algn="ctr" defTabSz="584200">
        <a:defRPr sz="8000">
          <a:latin typeface="+mn-lt"/>
          <a:ea typeface="+mn-ea"/>
          <a:cs typeface="+mn-cs"/>
          <a:sym typeface="Helvetica Light"/>
        </a:defRPr>
      </a:lvl5pPr>
      <a:lvl6pPr indent="1143000" algn="ctr" defTabSz="584200">
        <a:defRPr sz="8000">
          <a:latin typeface="+mn-lt"/>
          <a:ea typeface="+mn-ea"/>
          <a:cs typeface="+mn-cs"/>
          <a:sym typeface="Helvetica Light"/>
        </a:defRPr>
      </a:lvl6pPr>
      <a:lvl7pPr indent="1371600" algn="ctr" defTabSz="584200">
        <a:defRPr sz="8000">
          <a:latin typeface="+mn-lt"/>
          <a:ea typeface="+mn-ea"/>
          <a:cs typeface="+mn-cs"/>
          <a:sym typeface="Helvetica Light"/>
        </a:defRPr>
      </a:lvl7pPr>
      <a:lvl8pPr indent="1600200" algn="ctr" defTabSz="584200">
        <a:defRPr sz="8000">
          <a:latin typeface="+mn-lt"/>
          <a:ea typeface="+mn-ea"/>
          <a:cs typeface="+mn-cs"/>
          <a:sym typeface="Helvetica Light"/>
        </a:defRPr>
      </a:lvl8pPr>
      <a:lvl9pPr indent="1828800" algn="ctr" defTabSz="584200">
        <a:defRPr sz="8000">
          <a:latin typeface="+mn-lt"/>
          <a:ea typeface="+mn-ea"/>
          <a:cs typeface="+mn-cs"/>
          <a:sym typeface="Helvetica Light"/>
        </a:defRPr>
      </a:lvl9pPr>
    </p:titleStyle>
    <p:bodyStyle>
      <a:lvl1pPr marL="444500" indent="-444500" defTabSz="584200">
        <a:spcBef>
          <a:spcPts val="4200"/>
        </a:spcBef>
        <a:buSzPct val="75000"/>
        <a:buChar char="•"/>
        <a:defRPr sz="3600">
          <a:latin typeface="+mn-lt"/>
          <a:ea typeface="+mn-ea"/>
          <a:cs typeface="+mn-cs"/>
          <a:sym typeface="Helvetica Light"/>
        </a:defRPr>
      </a:lvl1pPr>
      <a:lvl2pPr marL="889000" indent="-444500" defTabSz="584200">
        <a:spcBef>
          <a:spcPts val="4200"/>
        </a:spcBef>
        <a:buSzPct val="75000"/>
        <a:buChar char="•"/>
        <a:defRPr sz="3600">
          <a:latin typeface="+mn-lt"/>
          <a:ea typeface="+mn-ea"/>
          <a:cs typeface="+mn-cs"/>
          <a:sym typeface="Helvetica Light"/>
        </a:defRPr>
      </a:lvl2pPr>
      <a:lvl3pPr marL="1333500" indent="-444500" defTabSz="584200">
        <a:spcBef>
          <a:spcPts val="4200"/>
        </a:spcBef>
        <a:buSzPct val="75000"/>
        <a:buChar char="•"/>
        <a:defRPr sz="3600">
          <a:latin typeface="+mn-lt"/>
          <a:ea typeface="+mn-ea"/>
          <a:cs typeface="+mn-cs"/>
          <a:sym typeface="Helvetica Light"/>
        </a:defRPr>
      </a:lvl3pPr>
      <a:lvl4pPr marL="1778000" indent="-444500" defTabSz="584200">
        <a:spcBef>
          <a:spcPts val="4200"/>
        </a:spcBef>
        <a:buSzPct val="75000"/>
        <a:buChar char="•"/>
        <a:defRPr sz="3600">
          <a:latin typeface="+mn-lt"/>
          <a:ea typeface="+mn-ea"/>
          <a:cs typeface="+mn-cs"/>
          <a:sym typeface="Helvetica Light"/>
        </a:defRPr>
      </a:lvl4pPr>
      <a:lvl5pPr marL="2222500" indent="-444500" defTabSz="584200">
        <a:spcBef>
          <a:spcPts val="4200"/>
        </a:spcBef>
        <a:buSzPct val="75000"/>
        <a:buChar char="•"/>
        <a:defRPr sz="3600">
          <a:latin typeface="+mn-lt"/>
          <a:ea typeface="+mn-ea"/>
          <a:cs typeface="+mn-cs"/>
          <a:sym typeface="Helvetica Light"/>
        </a:defRPr>
      </a:lvl5pPr>
      <a:lvl6pPr marL="2667000" indent="-444500" defTabSz="584200">
        <a:spcBef>
          <a:spcPts val="4200"/>
        </a:spcBef>
        <a:buSzPct val="75000"/>
        <a:buChar char="•"/>
        <a:defRPr sz="3600">
          <a:latin typeface="+mn-lt"/>
          <a:ea typeface="+mn-ea"/>
          <a:cs typeface="+mn-cs"/>
          <a:sym typeface="Helvetica Light"/>
        </a:defRPr>
      </a:lvl6pPr>
      <a:lvl7pPr marL="3111500" indent="-444500" defTabSz="584200">
        <a:spcBef>
          <a:spcPts val="4200"/>
        </a:spcBef>
        <a:buSzPct val="75000"/>
        <a:buChar char="•"/>
        <a:defRPr sz="3600">
          <a:latin typeface="+mn-lt"/>
          <a:ea typeface="+mn-ea"/>
          <a:cs typeface="+mn-cs"/>
          <a:sym typeface="Helvetica Light"/>
        </a:defRPr>
      </a:lvl7pPr>
      <a:lvl8pPr marL="3556000" indent="-444500" defTabSz="584200">
        <a:spcBef>
          <a:spcPts val="4200"/>
        </a:spcBef>
        <a:buSzPct val="75000"/>
        <a:buChar char="•"/>
        <a:defRPr sz="3600">
          <a:latin typeface="+mn-lt"/>
          <a:ea typeface="+mn-ea"/>
          <a:cs typeface="+mn-cs"/>
          <a:sym typeface="Helvetica Light"/>
        </a:defRPr>
      </a:lvl8pPr>
      <a:lvl9pPr marL="4000500" indent="-444500" defTabSz="584200">
        <a:spcBef>
          <a:spcPts val="4200"/>
        </a:spcBef>
        <a:buSzPct val="75000"/>
        <a:buChar char="•"/>
        <a:defRPr sz="3600">
          <a:latin typeface="+mn-lt"/>
          <a:ea typeface="+mn-ea"/>
          <a:cs typeface="+mn-cs"/>
          <a:sym typeface="Helvetica Light"/>
        </a:defRPr>
      </a:lvl9pPr>
    </p:bodyStyle>
    <p:otherStyle>
      <a:lvl1pPr algn="ctr" defTabSz="584200">
        <a:defRPr>
          <a:solidFill>
            <a:schemeClr val="tx1"/>
          </a:solidFill>
          <a:latin typeface="+mn-lt"/>
          <a:ea typeface="+mn-ea"/>
          <a:cs typeface="+mn-cs"/>
          <a:sym typeface="Helvetica Light"/>
        </a:defRPr>
      </a:lvl1pPr>
      <a:lvl2pPr indent="228600" algn="ctr" defTabSz="584200">
        <a:defRPr>
          <a:solidFill>
            <a:schemeClr val="tx1"/>
          </a:solidFill>
          <a:latin typeface="+mn-lt"/>
          <a:ea typeface="+mn-ea"/>
          <a:cs typeface="+mn-cs"/>
          <a:sym typeface="Helvetica Light"/>
        </a:defRPr>
      </a:lvl2pPr>
      <a:lvl3pPr indent="457200" algn="ctr" defTabSz="584200">
        <a:defRPr>
          <a:solidFill>
            <a:schemeClr val="tx1"/>
          </a:solidFill>
          <a:latin typeface="+mn-lt"/>
          <a:ea typeface="+mn-ea"/>
          <a:cs typeface="+mn-cs"/>
          <a:sym typeface="Helvetica Light"/>
        </a:defRPr>
      </a:lvl3pPr>
      <a:lvl4pPr indent="685800" algn="ctr" defTabSz="584200">
        <a:defRPr>
          <a:solidFill>
            <a:schemeClr val="tx1"/>
          </a:solidFill>
          <a:latin typeface="+mn-lt"/>
          <a:ea typeface="+mn-ea"/>
          <a:cs typeface="+mn-cs"/>
          <a:sym typeface="Helvetica Light"/>
        </a:defRPr>
      </a:lvl4pPr>
      <a:lvl5pPr indent="914400" algn="ctr" defTabSz="584200">
        <a:defRPr>
          <a:solidFill>
            <a:schemeClr val="tx1"/>
          </a:solidFill>
          <a:latin typeface="+mn-lt"/>
          <a:ea typeface="+mn-ea"/>
          <a:cs typeface="+mn-cs"/>
          <a:sym typeface="Helvetica Light"/>
        </a:defRPr>
      </a:lvl5pPr>
      <a:lvl6pPr indent="1143000" algn="ctr" defTabSz="584200">
        <a:defRPr>
          <a:solidFill>
            <a:schemeClr val="tx1"/>
          </a:solidFill>
          <a:latin typeface="+mn-lt"/>
          <a:ea typeface="+mn-ea"/>
          <a:cs typeface="+mn-cs"/>
          <a:sym typeface="Helvetica Light"/>
        </a:defRPr>
      </a:lvl6pPr>
      <a:lvl7pPr indent="1371600" algn="ctr" defTabSz="584200">
        <a:defRPr>
          <a:solidFill>
            <a:schemeClr val="tx1"/>
          </a:solidFill>
          <a:latin typeface="+mn-lt"/>
          <a:ea typeface="+mn-ea"/>
          <a:cs typeface="+mn-cs"/>
          <a:sym typeface="Helvetica Light"/>
        </a:defRPr>
      </a:lvl7pPr>
      <a:lvl8pPr indent="1600200" algn="ctr" defTabSz="584200">
        <a:defRPr>
          <a:solidFill>
            <a:schemeClr val="tx1"/>
          </a:solidFill>
          <a:latin typeface="+mn-lt"/>
          <a:ea typeface="+mn-ea"/>
          <a:cs typeface="+mn-cs"/>
          <a:sym typeface="Helvetica Light"/>
        </a:defRPr>
      </a:lvl8pPr>
      <a:lvl9pPr indent="1828800" algn="ctr" defTabSz="584200">
        <a:defRPr>
          <a:solidFill>
            <a:schemeClr val="tx1"/>
          </a:solidFill>
          <a:latin typeface="+mn-lt"/>
          <a:ea typeface="+mn-ea"/>
          <a:cs typeface="+mn-cs"/>
          <a:sym typeface="Helvetica Ligh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ruta 1"/>
          <p:cNvSpPr txBox="1"/>
          <p:nvPr/>
        </p:nvSpPr>
        <p:spPr>
          <a:xfrm>
            <a:off x="832753" y="3235174"/>
            <a:ext cx="11734692" cy="2503249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algn="l" rtl="0" latinLnBrk="1" hangingPunct="0"/>
            <a:r>
              <a:rPr lang="sv-SE" sz="9600" b="1" i="1" dirty="0">
                <a:solidFill>
                  <a:schemeClr val="accent2">
                    <a:lumMod val="75000"/>
                  </a:schemeClr>
                </a:solidFill>
                <a:latin typeface="Arial Black"/>
                <a:cs typeface="Arial Black"/>
              </a:rPr>
              <a:t>ANDENS GÅVOR</a:t>
            </a:r>
          </a:p>
          <a:p>
            <a:pPr rtl="0" latinLnBrk="1" hangingPunct="0"/>
            <a:r>
              <a:rPr lang="sv-SE" sz="6000" i="1" dirty="0">
                <a:solidFill>
                  <a:schemeClr val="accent2">
                    <a:lumMod val="75000"/>
                  </a:schemeClr>
                </a:solidFill>
                <a:latin typeface="Arial Black"/>
                <a:cs typeface="Arial Black"/>
              </a:rPr>
              <a:t>Del 2</a:t>
            </a:r>
          </a:p>
        </p:txBody>
      </p:sp>
    </p:spTree>
  </p:cSld>
  <p:clrMapOvr>
    <a:masterClrMapping/>
  </p:clrMapOvr>
  <p:transition spd="slow">
    <p:dissolv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ruta 2">
            <a:extLst>
              <a:ext uri="{FF2B5EF4-FFF2-40B4-BE49-F238E27FC236}">
                <a16:creationId xmlns:a16="http://schemas.microsoft.com/office/drawing/2014/main" id="{B9431779-9DF9-2F0D-5889-F8484C3603BD}"/>
              </a:ext>
            </a:extLst>
          </p:cNvPr>
          <p:cNvSpPr txBox="1"/>
          <p:nvPr/>
        </p:nvSpPr>
        <p:spPr>
          <a:xfrm>
            <a:off x="889000" y="1279208"/>
            <a:ext cx="11328400" cy="7550785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l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sv-SE" sz="4400" i="1" u="none" strike="noStrike" cap="none" spc="0" normalizeH="0" baseline="0" dirty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Arial" panose="020B0604020202020204" pitchFamily="34" charset="0"/>
                <a:cs typeface="Arial" panose="020B0604020202020204" pitchFamily="34" charset="0"/>
                <a:sym typeface="Helvetica Light"/>
              </a:rPr>
              <a:t>När pingstdagen kom var de alla församlade. Då hördes plötsligt från himlen ett dån som </a:t>
            </a:r>
          </a:p>
          <a:p>
            <a:pPr marL="0" marR="0" indent="0" algn="l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sv-SE" sz="4400" i="1" u="none" strike="noStrike" cap="none" spc="0" normalizeH="0" baseline="0" dirty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Arial" panose="020B0604020202020204" pitchFamily="34" charset="0"/>
                <a:cs typeface="Arial" panose="020B0604020202020204" pitchFamily="34" charset="0"/>
                <a:sym typeface="Helvetica Light"/>
              </a:rPr>
              <a:t>av en stormvind, och det fyllde hela huset </a:t>
            </a:r>
          </a:p>
          <a:p>
            <a:pPr marL="0" marR="0" indent="0" algn="l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sv-SE" sz="4400" i="1" u="none" strike="noStrike" cap="none" spc="0" normalizeH="0" baseline="0" dirty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Arial" panose="020B0604020202020204" pitchFamily="34" charset="0"/>
                <a:cs typeface="Arial" panose="020B0604020202020204" pitchFamily="34" charset="0"/>
                <a:sym typeface="Helvetica Light"/>
              </a:rPr>
              <a:t>där de satt. De såg hur tungor som av eld </a:t>
            </a:r>
          </a:p>
          <a:p>
            <a:pPr marL="0" marR="0" indent="0" algn="l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sv-SE" sz="4400" i="1" u="none" strike="noStrike" cap="none" spc="0" normalizeH="0" baseline="0" dirty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Arial" panose="020B0604020202020204" pitchFamily="34" charset="0"/>
                <a:cs typeface="Arial" panose="020B0604020202020204" pitchFamily="34" charset="0"/>
                <a:sym typeface="Helvetica Light"/>
              </a:rPr>
              <a:t>fördelade sig och stannade på var och en av dem. Alla fylldes av helig ande och började </a:t>
            </a:r>
          </a:p>
          <a:p>
            <a:pPr marL="0" marR="0" indent="0" algn="l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sv-SE" sz="4400" i="1" u="none" strike="noStrike" cap="none" spc="0" normalizeH="0" baseline="0" dirty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Arial" panose="020B0604020202020204" pitchFamily="34" charset="0"/>
                <a:cs typeface="Arial" panose="020B0604020202020204" pitchFamily="34" charset="0"/>
                <a:sym typeface="Helvetica Light"/>
              </a:rPr>
              <a:t>tala andra tungomål, med de ord som Anden ingav dem.</a:t>
            </a:r>
          </a:p>
          <a:p>
            <a:pPr marL="0" marR="0" indent="0" algn="l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sv-SE" sz="4400" i="1" u="none" strike="noStrike" cap="none" spc="0" normalizeH="0" baseline="0" dirty="0">
              <a:ln>
                <a:noFill/>
              </a:ln>
              <a:solidFill>
                <a:schemeClr val="tx1"/>
              </a:solidFill>
              <a:effectLst/>
              <a:uFillTx/>
              <a:latin typeface="Arial" panose="020B0604020202020204" pitchFamily="34" charset="0"/>
              <a:cs typeface="Arial" panose="020B0604020202020204" pitchFamily="34" charset="0"/>
              <a:sym typeface="Helvetica Light"/>
            </a:endParaRPr>
          </a:p>
          <a:p>
            <a:pPr marL="0" marR="0" indent="0" algn="l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sv-SE" sz="4400" b="1" u="none" strike="noStrike" cap="none" spc="0" normalizeH="0" baseline="0" dirty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uFillTx/>
                <a:latin typeface="Arial" panose="020B0604020202020204" pitchFamily="34" charset="0"/>
                <a:cs typeface="Arial" panose="020B0604020202020204" pitchFamily="34" charset="0"/>
                <a:sym typeface="Helvetica Light"/>
              </a:rPr>
              <a:t>Apostlagärningarna 2:1-4</a:t>
            </a:r>
          </a:p>
          <a:p>
            <a:pPr marL="0" marR="0" indent="0" algn="l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sv-SE" sz="4400" u="none" strike="noStrike" cap="none" spc="0" normalizeH="0" baseline="0" dirty="0">
              <a:ln>
                <a:noFill/>
              </a:ln>
              <a:solidFill>
                <a:schemeClr val="accent2">
                  <a:lumMod val="75000"/>
                </a:schemeClr>
              </a:solidFill>
              <a:effectLst/>
              <a:uFillTx/>
              <a:latin typeface="Arial" panose="020B0604020202020204" pitchFamily="34" charset="0"/>
              <a:cs typeface="Arial" panose="020B0604020202020204" pitchFamily="34" charset="0"/>
              <a:sym typeface="Helvetica Light"/>
            </a:endParaRPr>
          </a:p>
        </p:txBody>
      </p:sp>
    </p:spTree>
    <p:extLst>
      <p:ext uri="{BB962C8B-B14F-4D97-AF65-F5344CB8AC3E}">
        <p14:creationId xmlns:p14="http://schemas.microsoft.com/office/powerpoint/2010/main" val="2400733634"/>
      </p:ext>
    </p:extLst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ruta 2">
            <a:extLst>
              <a:ext uri="{FF2B5EF4-FFF2-40B4-BE49-F238E27FC236}">
                <a16:creationId xmlns:a16="http://schemas.microsoft.com/office/drawing/2014/main" id="{B9431779-9DF9-2F0D-5889-F8484C3603BD}"/>
              </a:ext>
            </a:extLst>
          </p:cNvPr>
          <p:cNvSpPr txBox="1"/>
          <p:nvPr/>
        </p:nvSpPr>
        <p:spPr>
          <a:xfrm>
            <a:off x="889000" y="940654"/>
            <a:ext cx="11328400" cy="8227893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l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sv-SE" sz="4400" i="1" u="none" strike="noStrike" cap="none" spc="0" normalizeH="0" baseline="0" dirty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Arial" panose="020B0604020202020204" pitchFamily="34" charset="0"/>
                <a:cs typeface="Arial" panose="020B0604020202020204" pitchFamily="34" charset="0"/>
                <a:sym typeface="Helvetica Light"/>
              </a:rPr>
              <a:t>Tjäna varandra, var och en med den </a:t>
            </a:r>
          </a:p>
          <a:p>
            <a:pPr marL="0" marR="0" indent="0" algn="l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sv-SE" sz="4400" i="1" u="none" strike="noStrike" cap="none" spc="0" normalizeH="0" baseline="0" dirty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Arial" panose="020B0604020202020204" pitchFamily="34" charset="0"/>
                <a:cs typeface="Arial" panose="020B0604020202020204" pitchFamily="34" charset="0"/>
                <a:sym typeface="Helvetica Light"/>
              </a:rPr>
              <a:t>nådegåva han har fått, som goda förvaltare </a:t>
            </a:r>
          </a:p>
          <a:p>
            <a:pPr marL="0" marR="0" indent="0" algn="l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sv-SE" sz="4400" i="1" u="none" strike="noStrike" cap="none" spc="0" normalizeH="0" baseline="0" dirty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Arial" panose="020B0604020202020204" pitchFamily="34" charset="0"/>
                <a:cs typeface="Arial" panose="020B0604020202020204" pitchFamily="34" charset="0"/>
                <a:sym typeface="Helvetica Light"/>
              </a:rPr>
              <a:t>av Guds nåd i dess många former. </a:t>
            </a:r>
          </a:p>
          <a:p>
            <a:pPr marL="0" marR="0" indent="0" algn="l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sv-SE" sz="4400" i="1" u="none" strike="noStrike" cap="none" spc="0" normalizeH="0" baseline="0" dirty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Arial" panose="020B0604020202020204" pitchFamily="34" charset="0"/>
                <a:cs typeface="Arial" panose="020B0604020202020204" pitchFamily="34" charset="0"/>
                <a:sym typeface="Helvetica Light"/>
              </a:rPr>
              <a:t>Den som talar skall komma ihåg att han </a:t>
            </a:r>
          </a:p>
          <a:p>
            <a:pPr marL="0" marR="0" indent="0" algn="l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sv-SE" sz="4400" i="1" u="none" strike="noStrike" cap="none" spc="0" normalizeH="0" baseline="0" dirty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Arial" panose="020B0604020202020204" pitchFamily="34" charset="0"/>
                <a:cs typeface="Arial" panose="020B0604020202020204" pitchFamily="34" charset="0"/>
                <a:sym typeface="Helvetica Light"/>
              </a:rPr>
              <a:t>får sina ord från Gud, den som tjänar att han tjänar med den styrka Gud ger. Låt Gud </a:t>
            </a:r>
          </a:p>
          <a:p>
            <a:pPr marL="0" marR="0" indent="0" algn="l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sv-SE" sz="4400" i="1" u="none" strike="noStrike" cap="none" spc="0" normalizeH="0" baseline="0" dirty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Arial" panose="020B0604020202020204" pitchFamily="34" charset="0"/>
                <a:cs typeface="Arial" panose="020B0604020202020204" pitchFamily="34" charset="0"/>
                <a:sym typeface="Helvetica Light"/>
              </a:rPr>
              <a:t>förhärligas i allt detta genom Jesus Kristus. </a:t>
            </a:r>
          </a:p>
          <a:p>
            <a:pPr marL="0" marR="0" indent="0" algn="l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sv-SE" sz="4400" i="1" u="none" strike="noStrike" cap="none" spc="0" normalizeH="0" baseline="0" dirty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Arial" panose="020B0604020202020204" pitchFamily="34" charset="0"/>
                <a:cs typeface="Arial" panose="020B0604020202020204" pitchFamily="34" charset="0"/>
                <a:sym typeface="Helvetica Light"/>
              </a:rPr>
              <a:t>Hans är härligheten och makten i evigheters evighet, amen.</a:t>
            </a:r>
          </a:p>
          <a:p>
            <a:pPr marL="0" marR="0" indent="0" algn="l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sv-SE" sz="4400" i="1" u="none" strike="noStrike" cap="none" spc="0" normalizeH="0" baseline="0" dirty="0">
              <a:ln>
                <a:noFill/>
              </a:ln>
              <a:solidFill>
                <a:schemeClr val="tx1"/>
              </a:solidFill>
              <a:effectLst/>
              <a:uFillTx/>
              <a:latin typeface="Arial" panose="020B0604020202020204" pitchFamily="34" charset="0"/>
              <a:cs typeface="Arial" panose="020B0604020202020204" pitchFamily="34" charset="0"/>
              <a:sym typeface="Helvetica Light"/>
            </a:endParaRPr>
          </a:p>
          <a:p>
            <a:pPr marL="0" marR="0" indent="0" algn="l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sv-SE" sz="4400" b="1" u="none" strike="noStrike" cap="none" spc="0" normalizeH="0" baseline="0" dirty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uFillTx/>
                <a:latin typeface="Arial" panose="020B0604020202020204" pitchFamily="34" charset="0"/>
                <a:cs typeface="Arial" panose="020B0604020202020204" pitchFamily="34" charset="0"/>
                <a:sym typeface="Helvetica Light"/>
              </a:rPr>
              <a:t>1 Petrusbrevet 4:10-11</a:t>
            </a:r>
          </a:p>
          <a:p>
            <a:pPr marL="0" marR="0" indent="0" algn="l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sv-SE" sz="4400" u="none" strike="noStrike" cap="none" spc="0" normalizeH="0" baseline="0" dirty="0">
              <a:ln>
                <a:noFill/>
              </a:ln>
              <a:solidFill>
                <a:schemeClr val="accent2">
                  <a:lumMod val="75000"/>
                </a:schemeClr>
              </a:solidFill>
              <a:effectLst/>
              <a:uFillTx/>
              <a:latin typeface="Arial" panose="020B0604020202020204" pitchFamily="34" charset="0"/>
              <a:cs typeface="Arial" panose="020B0604020202020204" pitchFamily="34" charset="0"/>
              <a:sym typeface="Helvetica Light"/>
            </a:endParaRPr>
          </a:p>
        </p:txBody>
      </p:sp>
    </p:spTree>
    <p:extLst>
      <p:ext uri="{BB962C8B-B14F-4D97-AF65-F5344CB8AC3E}">
        <p14:creationId xmlns:p14="http://schemas.microsoft.com/office/powerpoint/2010/main" val="3556695447"/>
      </p:ext>
    </p:extLst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/>
          <p:cNvSpPr/>
          <p:nvPr/>
        </p:nvSpPr>
        <p:spPr>
          <a:xfrm>
            <a:off x="0" y="2492159"/>
            <a:ext cx="13004800" cy="5818764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sv-SE" sz="24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sp>
        <p:nvSpPr>
          <p:cNvPr id="7" name="textruta 6"/>
          <p:cNvSpPr txBox="1"/>
          <p:nvPr/>
        </p:nvSpPr>
        <p:spPr>
          <a:xfrm>
            <a:off x="412510" y="883554"/>
            <a:ext cx="12007614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6400" b="1" i="1" dirty="0">
                <a:solidFill>
                  <a:srgbClr val="006620"/>
                </a:solidFill>
                <a:latin typeface="Arial Black"/>
                <a:cs typeface="Arial Black"/>
              </a:rPr>
              <a:t>”ANDENS HAMBURGARE”</a:t>
            </a:r>
          </a:p>
        </p:txBody>
      </p:sp>
      <p:pic>
        <p:nvPicPr>
          <p:cNvPr id="6" name="Bildobjekt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8403" y="2512605"/>
            <a:ext cx="8043429" cy="5413846"/>
          </a:xfrm>
          <a:prstGeom prst="rect">
            <a:avLst/>
          </a:prstGeom>
        </p:spPr>
      </p:pic>
    </p:spTree>
  </p:cSld>
  <p:clrMapOvr>
    <a:masterClrMapping/>
  </p:clrMapOvr>
  <p:transition spd="slow">
    <p:dissolv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/>
          <p:cNvSpPr/>
          <p:nvPr/>
        </p:nvSpPr>
        <p:spPr>
          <a:xfrm>
            <a:off x="0" y="2492159"/>
            <a:ext cx="13004800" cy="5818764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sv-SE" sz="24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sp>
        <p:nvSpPr>
          <p:cNvPr id="7" name="textruta 6"/>
          <p:cNvSpPr txBox="1"/>
          <p:nvPr/>
        </p:nvSpPr>
        <p:spPr>
          <a:xfrm>
            <a:off x="412510" y="883554"/>
            <a:ext cx="12007614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6400" b="1" i="1" dirty="0">
                <a:solidFill>
                  <a:srgbClr val="006620"/>
                </a:solidFill>
                <a:latin typeface="Arial Black"/>
                <a:cs typeface="Arial Black"/>
              </a:rPr>
              <a:t>”</a:t>
            </a:r>
            <a:r>
              <a:rPr lang="sv-SE" sz="6400" b="1" i="1" dirty="0">
                <a:solidFill>
                  <a:schemeClr val="accent2">
                    <a:lumMod val="75000"/>
                  </a:schemeClr>
                </a:solidFill>
                <a:latin typeface="Arial Black"/>
                <a:cs typeface="Arial Black"/>
              </a:rPr>
              <a:t>ANDENS</a:t>
            </a:r>
            <a:r>
              <a:rPr lang="sv-SE" sz="6400" b="1" i="1" dirty="0">
                <a:solidFill>
                  <a:srgbClr val="006620"/>
                </a:solidFill>
                <a:latin typeface="Arial Black"/>
                <a:cs typeface="Arial Black"/>
              </a:rPr>
              <a:t> HAMBURGARE”</a:t>
            </a:r>
          </a:p>
        </p:txBody>
      </p:sp>
      <p:pic>
        <p:nvPicPr>
          <p:cNvPr id="6" name="Bildobjekt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8403" y="2512605"/>
            <a:ext cx="8043429" cy="5413846"/>
          </a:xfrm>
          <a:prstGeom prst="rect">
            <a:avLst/>
          </a:prstGeom>
        </p:spPr>
      </p:pic>
      <p:sp>
        <p:nvSpPr>
          <p:cNvPr id="10" name="textruta 9"/>
          <p:cNvSpPr txBox="1"/>
          <p:nvPr/>
        </p:nvSpPr>
        <p:spPr>
          <a:xfrm>
            <a:off x="8352277" y="2574992"/>
            <a:ext cx="4183136" cy="56323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sv-SE" b="1" dirty="0">
                <a:solidFill>
                  <a:srgbClr val="006620"/>
                </a:solidFill>
                <a:latin typeface="Arial"/>
                <a:cs typeface="Arial"/>
              </a:rPr>
              <a:t>1 Kor 12</a:t>
            </a:r>
          </a:p>
          <a:p>
            <a:pPr algn="l"/>
            <a:r>
              <a:rPr lang="sv-SE" dirty="0">
                <a:latin typeface="Arial"/>
                <a:cs typeface="Arial"/>
              </a:rPr>
              <a:t>Kunskap om</a:t>
            </a:r>
          </a:p>
          <a:p>
            <a:pPr algn="l"/>
            <a:r>
              <a:rPr lang="sv-SE" dirty="0">
                <a:latin typeface="Arial"/>
                <a:cs typeface="Arial"/>
              </a:rPr>
              <a:t>Andens gåvor</a:t>
            </a:r>
          </a:p>
          <a:p>
            <a:pPr algn="l"/>
            <a:endParaRPr lang="sv-SE" dirty="0">
              <a:latin typeface="Arial"/>
              <a:cs typeface="Arial"/>
            </a:endParaRPr>
          </a:p>
          <a:p>
            <a:pPr algn="l"/>
            <a:r>
              <a:rPr lang="sv-SE" b="1" dirty="0">
                <a:solidFill>
                  <a:srgbClr val="006620"/>
                </a:solidFill>
                <a:latin typeface="Arial"/>
                <a:cs typeface="Arial"/>
              </a:rPr>
              <a:t>1 Kor 13</a:t>
            </a:r>
          </a:p>
          <a:p>
            <a:pPr algn="l"/>
            <a:r>
              <a:rPr lang="sv-SE" dirty="0">
                <a:latin typeface="Arial"/>
                <a:cs typeface="Arial"/>
              </a:rPr>
              <a:t>Kärlek</a:t>
            </a:r>
          </a:p>
          <a:p>
            <a:pPr algn="l"/>
            <a:endParaRPr lang="sv-SE" dirty="0">
              <a:latin typeface="Arial"/>
              <a:cs typeface="Arial"/>
            </a:endParaRPr>
          </a:p>
          <a:p>
            <a:pPr algn="l"/>
            <a:r>
              <a:rPr lang="sv-SE" b="1" dirty="0">
                <a:solidFill>
                  <a:srgbClr val="006620"/>
                </a:solidFill>
                <a:latin typeface="Arial"/>
                <a:cs typeface="Arial"/>
              </a:rPr>
              <a:t>1 Kor 14</a:t>
            </a:r>
          </a:p>
          <a:p>
            <a:pPr algn="l"/>
            <a:r>
              <a:rPr lang="sv-SE" dirty="0">
                <a:latin typeface="Arial"/>
                <a:cs typeface="Arial"/>
              </a:rPr>
              <a:t>Användning av</a:t>
            </a:r>
            <a:br>
              <a:rPr lang="sv-SE" dirty="0">
                <a:latin typeface="Arial"/>
                <a:cs typeface="Arial"/>
              </a:rPr>
            </a:br>
            <a:r>
              <a:rPr lang="sv-SE" dirty="0">
                <a:latin typeface="Arial"/>
                <a:cs typeface="Arial"/>
              </a:rPr>
              <a:t>Andens gåvor</a:t>
            </a:r>
          </a:p>
        </p:txBody>
      </p:sp>
    </p:spTree>
  </p:cSld>
  <p:clrMapOvr>
    <a:masterClrMapping/>
  </p:clrMapOvr>
  <p:transition spd="slow">
    <p:dissolv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Youth Camp_std_cb.jpg"/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3004800" cy="9753600"/>
          </a:xfrm>
          <a:prstGeom prst="rect">
            <a:avLst/>
          </a:prstGeom>
          <a:ln w="12700">
            <a:miter lim="400000"/>
          </a:ln>
        </p:spPr>
      </p:pic>
      <p:pic>
        <p:nvPicPr>
          <p:cNvPr id="5" name="Bildobjekt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469387" y="0"/>
            <a:ext cx="13807760" cy="9753600"/>
          </a:xfrm>
          <a:prstGeom prst="rect">
            <a:avLst/>
          </a:prstGeom>
        </p:spPr>
      </p:pic>
    </p:spTree>
  </p:cSld>
  <p:clrMapOvr>
    <a:masterClrMapping/>
  </p:clrMapOvr>
  <p:transition spd="slow">
    <p:dissolv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ildobjekt 5"/>
          <p:cNvPicPr>
            <a:picLocks noChangeAspect="1"/>
          </p:cNvPicPr>
          <p:nvPr/>
        </p:nvPicPr>
        <p:blipFill>
          <a:blip r:embed="rId3"/>
          <a:srcRect t="20438" b="20842"/>
          <a:stretch>
            <a:fillRect/>
          </a:stretch>
        </p:blipFill>
        <p:spPr>
          <a:xfrm>
            <a:off x="2072387" y="3009604"/>
            <a:ext cx="8557863" cy="5025209"/>
          </a:xfrm>
          <a:prstGeom prst="rect">
            <a:avLst/>
          </a:prstGeom>
        </p:spPr>
      </p:pic>
      <p:sp>
        <p:nvSpPr>
          <p:cNvPr id="7" name="textruta 6"/>
          <p:cNvSpPr txBox="1"/>
          <p:nvPr/>
        </p:nvSpPr>
        <p:spPr>
          <a:xfrm>
            <a:off x="2560553" y="745499"/>
            <a:ext cx="7656263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8000" b="1" i="1" dirty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Vishetens gåva</a:t>
            </a:r>
          </a:p>
        </p:txBody>
      </p:sp>
    </p:spTree>
  </p:cSld>
  <p:clrMapOvr>
    <a:masterClrMapping/>
  </p:clrMapOvr>
  <p:transition spd="slow">
    <p:dissolv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ruta 6"/>
          <p:cNvSpPr txBox="1"/>
          <p:nvPr/>
        </p:nvSpPr>
        <p:spPr>
          <a:xfrm>
            <a:off x="1933781" y="745499"/>
            <a:ext cx="8909811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8000" b="1" i="1" dirty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Kunskapens gåva</a:t>
            </a:r>
          </a:p>
        </p:txBody>
      </p:sp>
      <p:pic>
        <p:nvPicPr>
          <p:cNvPr id="9" name="Bildobjekt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13948" y="3011670"/>
            <a:ext cx="6256637" cy="4921228"/>
          </a:xfrm>
          <a:prstGeom prst="rect">
            <a:avLst/>
          </a:prstGeom>
        </p:spPr>
      </p:pic>
    </p:spTree>
  </p:cSld>
  <p:clrMapOvr>
    <a:masterClrMapping/>
  </p:clrMapOvr>
  <p:transition spd="slow">
    <p:dissolv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ruta 6"/>
          <p:cNvSpPr txBox="1"/>
          <p:nvPr/>
        </p:nvSpPr>
        <p:spPr>
          <a:xfrm>
            <a:off x="3559227" y="745499"/>
            <a:ext cx="5658921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8000" b="1" i="1" dirty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Trons gåva</a:t>
            </a:r>
          </a:p>
        </p:txBody>
      </p:sp>
      <p:pic>
        <p:nvPicPr>
          <p:cNvPr id="6" name="Bildobjekt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42972" y="2987045"/>
            <a:ext cx="5071672" cy="5071672"/>
          </a:xfrm>
          <a:prstGeom prst="rect">
            <a:avLst/>
          </a:prstGeom>
        </p:spPr>
      </p:pic>
    </p:spTree>
  </p:cSld>
  <p:clrMapOvr>
    <a:masterClrMapping/>
  </p:clrMapOvr>
  <p:transition spd="slow">
    <p:dissolv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ruta 6"/>
          <p:cNvSpPr txBox="1"/>
          <p:nvPr/>
        </p:nvSpPr>
        <p:spPr>
          <a:xfrm>
            <a:off x="2732880" y="745499"/>
            <a:ext cx="7311618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8000" b="1" i="1" dirty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Gåvan att bota</a:t>
            </a:r>
          </a:p>
        </p:txBody>
      </p:sp>
      <p:pic>
        <p:nvPicPr>
          <p:cNvPr id="9" name="Bildobjekt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40770" y="3264183"/>
            <a:ext cx="7503010" cy="4522130"/>
          </a:xfrm>
          <a:prstGeom prst="rect">
            <a:avLst/>
          </a:prstGeom>
        </p:spPr>
      </p:pic>
    </p:spTree>
  </p:cSld>
  <p:clrMapOvr>
    <a:masterClrMapping/>
  </p:clrMapOvr>
  <p:transition spd="slow">
    <p:dissolv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ruta 6"/>
          <p:cNvSpPr txBox="1"/>
          <p:nvPr/>
        </p:nvSpPr>
        <p:spPr>
          <a:xfrm>
            <a:off x="537570" y="745499"/>
            <a:ext cx="11702242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8000" b="1" i="1" dirty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Kraftgärningarnas gåva</a:t>
            </a:r>
          </a:p>
        </p:txBody>
      </p:sp>
      <p:pic>
        <p:nvPicPr>
          <p:cNvPr id="6" name="Bildobjekt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0223" y="3202880"/>
            <a:ext cx="4522910" cy="4522910"/>
          </a:xfrm>
          <a:prstGeom prst="rect">
            <a:avLst/>
          </a:prstGeom>
        </p:spPr>
      </p:pic>
    </p:spTree>
  </p:cSld>
  <p:clrMapOvr>
    <a:masterClrMapping/>
  </p:clrMapOvr>
  <p:transition spd="slow">
    <p:dissolv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ruta 6"/>
          <p:cNvSpPr txBox="1"/>
          <p:nvPr/>
        </p:nvSpPr>
        <p:spPr>
          <a:xfrm>
            <a:off x="2788990" y="745499"/>
            <a:ext cx="7199407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8000" b="1" i="1" dirty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Profetisk gåva</a:t>
            </a:r>
          </a:p>
        </p:txBody>
      </p:sp>
      <p:pic>
        <p:nvPicPr>
          <p:cNvPr id="9" name="Bildobjekt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54852" y="3470713"/>
            <a:ext cx="6868239" cy="3846214"/>
          </a:xfrm>
          <a:prstGeom prst="rect">
            <a:avLst/>
          </a:prstGeom>
        </p:spPr>
      </p:pic>
    </p:spTree>
  </p:cSld>
  <p:clrMapOvr>
    <a:masterClrMapping/>
  </p:clrMapOvr>
  <p:transition spd="slow">
    <p:dissolv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ruta 6"/>
          <p:cNvSpPr txBox="1"/>
          <p:nvPr/>
        </p:nvSpPr>
        <p:spPr>
          <a:xfrm>
            <a:off x="2860967" y="773110"/>
            <a:ext cx="7276351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6000" b="1" i="1" dirty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Gåvan att skilja </a:t>
            </a:r>
          </a:p>
          <a:p>
            <a:r>
              <a:rPr lang="sv-SE" sz="6000" b="1" i="1" dirty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mellan gott och ont</a:t>
            </a:r>
          </a:p>
        </p:txBody>
      </p:sp>
      <p:pic>
        <p:nvPicPr>
          <p:cNvPr id="6" name="Bildobjekt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26771" y="2874787"/>
            <a:ext cx="5341658" cy="5341658"/>
          </a:xfrm>
          <a:prstGeom prst="rect">
            <a:avLst/>
          </a:prstGeom>
        </p:spPr>
      </p:pic>
    </p:spTree>
  </p:cSld>
  <p:clrMapOvr>
    <a:masterClrMapping/>
  </p:clrMapOvr>
  <p:transition spd="slow">
    <p:dissolv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ruta 6"/>
          <p:cNvSpPr txBox="1"/>
          <p:nvPr/>
        </p:nvSpPr>
        <p:spPr>
          <a:xfrm>
            <a:off x="3095809" y="773110"/>
            <a:ext cx="6806672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6000" b="1" i="1" dirty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Gåvan att tala </a:t>
            </a:r>
          </a:p>
          <a:p>
            <a:r>
              <a:rPr lang="sv-SE" sz="6000" b="1" i="1" dirty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och tolka tungotal</a:t>
            </a:r>
          </a:p>
        </p:txBody>
      </p:sp>
      <p:pic>
        <p:nvPicPr>
          <p:cNvPr id="9" name="Bildobjekt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12786" y="3067156"/>
            <a:ext cx="5088413" cy="5088413"/>
          </a:xfrm>
          <a:prstGeom prst="rect">
            <a:avLst/>
          </a:prstGeom>
        </p:spPr>
      </p:pic>
    </p:spTree>
  </p:cSld>
  <p:clrMapOvr>
    <a:masterClrMapping/>
  </p:clrMapOvr>
  <p:transition spd="slow">
    <p:dissolv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Youth Camp_std_cb.jpg"/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3004800" cy="9753600"/>
          </a:xfrm>
          <a:prstGeom prst="rect">
            <a:avLst/>
          </a:prstGeom>
          <a:ln w="12700">
            <a:miter lim="400000"/>
          </a:ln>
        </p:spPr>
      </p:pic>
      <p:pic>
        <p:nvPicPr>
          <p:cNvPr id="5" name="Bildobjekt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469387" y="0"/>
            <a:ext cx="13807760" cy="975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2483688"/>
      </p:ext>
    </p:extLst>
  </p:cSld>
  <p:clrMapOvr>
    <a:masterClrMapping/>
  </p:clrMapOvr>
  <p:transition spd="slow">
    <p:dissolv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ruta 2">
            <a:extLst>
              <a:ext uri="{FF2B5EF4-FFF2-40B4-BE49-F238E27FC236}">
                <a16:creationId xmlns:a16="http://schemas.microsoft.com/office/drawing/2014/main" id="{B9431779-9DF9-2F0D-5889-F8484C3603BD}"/>
              </a:ext>
            </a:extLst>
          </p:cNvPr>
          <p:cNvSpPr txBox="1"/>
          <p:nvPr/>
        </p:nvSpPr>
        <p:spPr>
          <a:xfrm>
            <a:off x="889000" y="2971979"/>
            <a:ext cx="11328400" cy="4165243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l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sv-SE" sz="4400" i="1" u="none" strike="noStrike" cap="none" spc="0" normalizeH="0" baseline="0" dirty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Arial" panose="020B0604020202020204" pitchFamily="34" charset="0"/>
                <a:cs typeface="Arial" panose="020B0604020202020204" pitchFamily="34" charset="0"/>
                <a:sym typeface="Helvetica Light"/>
              </a:rPr>
              <a:t>Men denna skatt har jag i lerkärl, för att den </a:t>
            </a:r>
          </a:p>
          <a:p>
            <a:pPr marL="0" marR="0" indent="0" algn="l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sv-SE" sz="4400" i="1" u="none" strike="noStrike" cap="none" spc="0" normalizeH="0" baseline="0" dirty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Arial" panose="020B0604020202020204" pitchFamily="34" charset="0"/>
                <a:cs typeface="Arial" panose="020B0604020202020204" pitchFamily="34" charset="0"/>
                <a:sym typeface="Helvetica Light"/>
              </a:rPr>
              <a:t>väldiga kraften skall vara Guds och inte </a:t>
            </a:r>
          </a:p>
          <a:p>
            <a:pPr marL="0" marR="0" indent="0" algn="l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sv-SE" sz="4400" i="1" u="none" strike="noStrike" cap="none" spc="0" normalizeH="0" baseline="0" dirty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Arial" panose="020B0604020202020204" pitchFamily="34" charset="0"/>
                <a:cs typeface="Arial" panose="020B0604020202020204" pitchFamily="34" charset="0"/>
                <a:sym typeface="Helvetica Light"/>
              </a:rPr>
              <a:t>komma från mig. </a:t>
            </a:r>
          </a:p>
          <a:p>
            <a:pPr marL="0" marR="0" indent="0" algn="l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sv-SE" sz="4400" i="1" u="none" strike="noStrike" cap="none" spc="0" normalizeH="0" baseline="0" dirty="0">
              <a:ln>
                <a:noFill/>
              </a:ln>
              <a:solidFill>
                <a:schemeClr val="tx1"/>
              </a:solidFill>
              <a:effectLst/>
              <a:uFillTx/>
              <a:latin typeface="Arial" panose="020B0604020202020204" pitchFamily="34" charset="0"/>
              <a:cs typeface="Arial" panose="020B0604020202020204" pitchFamily="34" charset="0"/>
              <a:sym typeface="Helvetica Light"/>
            </a:endParaRPr>
          </a:p>
          <a:p>
            <a:pPr marL="0" marR="0" indent="0" algn="l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sv-SE" sz="4400" b="1" u="none" strike="noStrike" cap="none" spc="0" normalizeH="0" baseline="0" dirty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uFillTx/>
                <a:latin typeface="Arial" panose="020B0604020202020204" pitchFamily="34" charset="0"/>
                <a:cs typeface="Arial" panose="020B0604020202020204" pitchFamily="34" charset="0"/>
                <a:sym typeface="Helvetica Light"/>
              </a:rPr>
              <a:t>2 Korinthierbrevet 4:7</a:t>
            </a:r>
          </a:p>
          <a:p>
            <a:pPr marL="0" marR="0" indent="0" algn="l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sv-SE" sz="4400" u="none" strike="noStrike" cap="none" spc="0" normalizeH="0" baseline="0" dirty="0">
              <a:ln>
                <a:noFill/>
              </a:ln>
              <a:solidFill>
                <a:schemeClr val="accent2">
                  <a:lumMod val="75000"/>
                </a:schemeClr>
              </a:solidFill>
              <a:effectLst/>
              <a:uFillTx/>
              <a:latin typeface="Arial" panose="020B0604020202020204" pitchFamily="34" charset="0"/>
              <a:cs typeface="Arial" panose="020B0604020202020204" pitchFamily="34" charset="0"/>
              <a:sym typeface="Helvetica Light"/>
            </a:endParaRPr>
          </a:p>
        </p:txBody>
      </p:sp>
    </p:spTree>
    <p:extLst>
      <p:ext uri="{BB962C8B-B14F-4D97-AF65-F5344CB8AC3E}">
        <p14:creationId xmlns:p14="http://schemas.microsoft.com/office/powerpoint/2010/main" val="3009259056"/>
      </p:ext>
    </p:extLst>
  </p:cSld>
  <p:clrMapOvr>
    <a:masterClrMapping/>
  </p:clrMapOvr>
  <p:transition spd="med"/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theme1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Helvetica Light"/>
        <a:ea typeface="Helvetica Light"/>
        <a:cs typeface="Helvetica Light"/>
      </a:majorFont>
      <a:minorFont>
        <a:latin typeface="Helvetica Light"/>
        <a:ea typeface="Helvetica Light"/>
        <a:cs typeface="Helvetica Light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127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xmlns:r="http://schemas.openxmlformats.org/officeDocument/2006/relationships" r:embed="rId1"/>
          <a:srcRect/>
          <a:tile tx="0" ty="0" sx="100000" sy="100000" flip="none" algn="tl"/>
        </a:blipFill>
        <a:ln w="12700" cap="flat">
          <a:noFill/>
          <a:miter lim="400000"/>
        </a:ln>
        <a:effectLst>
          <a:outerShdw blurRad="38100" dist="25400" dir="5400000" rotWithShape="0">
            <a:srgbClr val="000000">
              <a:alpha val="50000"/>
            </a:srgbClr>
          </a:outerShdw>
        </a:effectLst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6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Helvetica Light"/>
        <a:ea typeface="Helvetica Light"/>
        <a:cs typeface="Helvetica Light"/>
      </a:majorFont>
      <a:minorFont>
        <a:latin typeface="Helvetica Light"/>
        <a:ea typeface="Helvetica Light"/>
        <a:cs typeface="Helvetica Light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127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xmlns:r="http://schemas.openxmlformats.org/officeDocument/2006/relationships" r:embed="rId1"/>
          <a:srcRect/>
          <a:tile tx="0" ty="0" sx="100000" sy="100000" flip="none" algn="tl"/>
        </a:blipFill>
        <a:ln w="12700" cap="flat">
          <a:noFill/>
          <a:miter lim="400000"/>
        </a:ln>
        <a:effectLst>
          <a:outerShdw blurRad="38100" dist="25400" dir="5400000" rotWithShape="0">
            <a:srgbClr val="000000">
              <a:alpha val="50000"/>
            </a:srgbClr>
          </a:outerShdw>
        </a:effectLst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6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5577</TotalTime>
  <Words>224</Words>
  <Application>Microsoft Macintosh PowerPoint</Application>
  <PresentationFormat>Anpassad</PresentationFormat>
  <Paragraphs>44</Paragraphs>
  <Slides>16</Slides>
  <Notes>13</Notes>
  <HiddenSlides>0</HiddenSlides>
  <MMClips>0</MMClips>
  <ScaleCrop>false</ScaleCrop>
  <HeadingPairs>
    <vt:vector size="6" baseType="variant">
      <vt:variant>
        <vt:lpstr>Använt teckensnitt</vt:lpstr>
      </vt:variant>
      <vt:variant>
        <vt:i4>4</vt:i4>
      </vt:variant>
      <vt:variant>
        <vt:lpstr>Tema</vt:lpstr>
      </vt:variant>
      <vt:variant>
        <vt:i4>1</vt:i4>
      </vt:variant>
      <vt:variant>
        <vt:lpstr>Bildrubriker</vt:lpstr>
      </vt:variant>
      <vt:variant>
        <vt:i4>16</vt:i4>
      </vt:variant>
    </vt:vector>
  </HeadingPairs>
  <TitlesOfParts>
    <vt:vector size="21" baseType="lpstr">
      <vt:lpstr>Arial</vt:lpstr>
      <vt:lpstr>Arial Black</vt:lpstr>
      <vt:lpstr>Helvetica Light</vt:lpstr>
      <vt:lpstr>Helvetica Neue</vt:lpstr>
      <vt:lpstr>White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Bild 1</dc:title>
  <cp:lastModifiedBy>Samuel Östersjö</cp:lastModifiedBy>
  <cp:revision>36</cp:revision>
  <dcterms:created xsi:type="dcterms:W3CDTF">2019-08-24T10:30:26Z</dcterms:created>
  <dcterms:modified xsi:type="dcterms:W3CDTF">2023-05-27T12:33:22Z</dcterms:modified>
</cp:coreProperties>
</file>